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7CD0-E06B-4176-9E42-147A38E918D5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34677-694D-49E7-9A39-0CF806937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6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7CD0-E06B-4176-9E42-147A38E918D5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34677-694D-49E7-9A39-0CF806937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8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7CD0-E06B-4176-9E42-147A38E918D5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34677-694D-49E7-9A39-0CF806937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2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7CD0-E06B-4176-9E42-147A38E918D5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34677-694D-49E7-9A39-0CF806937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3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7CD0-E06B-4176-9E42-147A38E918D5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34677-694D-49E7-9A39-0CF806937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0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7CD0-E06B-4176-9E42-147A38E918D5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34677-694D-49E7-9A39-0CF806937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7CD0-E06B-4176-9E42-147A38E918D5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34677-694D-49E7-9A39-0CF806937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4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7CD0-E06B-4176-9E42-147A38E918D5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34677-694D-49E7-9A39-0CF806937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5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7CD0-E06B-4176-9E42-147A38E918D5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34677-694D-49E7-9A39-0CF806937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3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7CD0-E06B-4176-9E42-147A38E918D5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34677-694D-49E7-9A39-0CF806937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1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7CD0-E06B-4176-9E42-147A38E918D5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34677-694D-49E7-9A39-0CF806937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8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67CD0-E06B-4176-9E42-147A38E918D5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34677-694D-49E7-9A39-0CF806937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57" b="2525"/>
          <a:stretch/>
        </p:blipFill>
        <p:spPr>
          <a:xfrm>
            <a:off x="1380699" y="812800"/>
            <a:ext cx="9144000" cy="593344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10515600" cy="4572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FlexRiveter</a:t>
            </a:r>
            <a:r>
              <a:rPr lang="en-US" sz="3600" dirty="0" smtClean="0"/>
              <a:t> </a:t>
            </a:r>
            <a:r>
              <a:rPr lang="en-US" sz="3600" dirty="0" smtClean="0"/>
              <a:t>Reliably Feeds Both Short (-4) And Long (Pintail)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85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9625" y="1122983"/>
            <a:ext cx="7292828" cy="54864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392399" y="1424206"/>
            <a:ext cx="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ultiply 4"/>
          <p:cNvSpPr/>
          <p:nvPr/>
        </p:nvSpPr>
        <p:spPr>
          <a:xfrm>
            <a:off x="3952290" y="661511"/>
            <a:ext cx="880217" cy="92294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2640570" y="2173713"/>
            <a:ext cx="1411355" cy="64093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2314" y="1573548"/>
            <a:ext cx="252825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Next fastener to be fed</a:t>
            </a:r>
          </a:p>
          <a:p>
            <a:r>
              <a:rPr lang="en-US" dirty="0" smtClean="0"/>
              <a:t>is on top of the following</a:t>
            </a:r>
          </a:p>
          <a:p>
            <a:r>
              <a:rPr lang="en-US" dirty="0"/>
              <a:t>f</a:t>
            </a:r>
            <a:r>
              <a:rPr lang="en-US" dirty="0" smtClean="0"/>
              <a:t>astener in the track</a:t>
            </a:r>
          </a:p>
          <a:p>
            <a:r>
              <a:rPr lang="en-US" dirty="0" smtClean="0"/>
              <a:t>(Reverse shingled)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61171" y="845649"/>
            <a:ext cx="408489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Slide cannot move because the tail of the reverse shingled fastener is blocking the slide path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1057656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This Is A Typical Jam From A Hopper Due To Reverse Shingling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172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398" y="838200"/>
            <a:ext cx="7261205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558" y="1825416"/>
            <a:ext cx="252344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ext fastener to be fed</a:t>
            </a:r>
          </a:p>
          <a:p>
            <a:r>
              <a:rPr lang="en-US" dirty="0" smtClean="0"/>
              <a:t>is on top of the following</a:t>
            </a:r>
          </a:p>
          <a:p>
            <a:r>
              <a:rPr lang="en-US" dirty="0" smtClean="0"/>
              <a:t>fastener in the track</a:t>
            </a:r>
          </a:p>
          <a:p>
            <a:r>
              <a:rPr lang="en-US" dirty="0" smtClean="0"/>
              <a:t>(Reverse shingled)</a:t>
            </a:r>
            <a:endParaRPr lang="en-US" dirty="0"/>
          </a:p>
        </p:txBody>
      </p:sp>
      <p:cxnSp>
        <p:nvCxnSpPr>
          <p:cNvPr id="4" name="Straight Arrow Connector 3"/>
          <p:cNvCxnSpPr>
            <a:stCxn id="3" idx="3"/>
          </p:cNvCxnSpPr>
          <p:nvPr/>
        </p:nvCxnSpPr>
        <p:spPr>
          <a:xfrm>
            <a:off x="2814006" y="2425581"/>
            <a:ext cx="1920364" cy="86312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0558" y="3888872"/>
            <a:ext cx="307154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constant angle of the track and slide is much more tolerant to the tipped tails of reverse shingled fasteners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110385" y="3288707"/>
            <a:ext cx="512748" cy="8973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84219" y="3441107"/>
            <a:ext cx="512748" cy="8973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</p:cNvCxnSpPr>
          <p:nvPr/>
        </p:nvCxnSpPr>
        <p:spPr>
          <a:xfrm flipV="1">
            <a:off x="3362104" y="3888872"/>
            <a:ext cx="1662823" cy="6001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12344400" cy="4572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FlexRiveter</a:t>
            </a:r>
            <a:r>
              <a:rPr lang="en-US" sz="3200" dirty="0" smtClean="0"/>
              <a:t> </a:t>
            </a:r>
            <a:r>
              <a:rPr lang="en-US" sz="3200" dirty="0" smtClean="0"/>
              <a:t>Solves This Problem By Separating And Injecting At 30 Degrees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6946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95" y="1008965"/>
            <a:ext cx="5592043" cy="548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48" y="1008965"/>
            <a:ext cx="5592043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46098" y="5849034"/>
            <a:ext cx="502614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30 degree hanger design allows for feeding of virtually unlimited length fasteners</a:t>
            </a:r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11480800" cy="4572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FlexRiveter</a:t>
            </a:r>
            <a:r>
              <a:rPr lang="en-US" sz="3200" dirty="0" smtClean="0"/>
              <a:t> </a:t>
            </a:r>
            <a:r>
              <a:rPr lang="en-US" sz="3200" dirty="0" smtClean="0"/>
              <a:t>Uses 30 Degree Hanger Feed For Long Length Fasteners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654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42874"/>
            <a:ext cx="10880203" cy="919945"/>
          </a:xfrm>
        </p:spPr>
        <p:txBody>
          <a:bodyPr>
            <a:noAutofit/>
          </a:bodyPr>
          <a:lstStyle/>
          <a:p>
            <a:r>
              <a:rPr lang="en-US" sz="3200" dirty="0" smtClean="0"/>
              <a:t>Rivets And Bolts Transfer Directly To The Fingers Without A Track Due To The Bent Knee Which Brings The Fingers To The Hopper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585" y="1062820"/>
            <a:ext cx="7135504" cy="53516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359" y="4116823"/>
            <a:ext cx="15544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Patented air gap sensor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358" y="3011605"/>
            <a:ext cx="15544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Patented bent knee riveter</a:t>
            </a:r>
            <a:endParaRPr lang="en-US" dirty="0"/>
          </a:p>
        </p:txBody>
      </p:sp>
      <p:cxnSp>
        <p:nvCxnSpPr>
          <p:cNvPr id="7" name="Straight Connector 6"/>
          <p:cNvCxnSpPr>
            <a:endCxn id="5" idx="3"/>
          </p:cNvCxnSpPr>
          <p:nvPr/>
        </p:nvCxnSpPr>
        <p:spPr>
          <a:xfrm flipH="1">
            <a:off x="1656838" y="2558955"/>
            <a:ext cx="3297300" cy="7758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3"/>
          </p:cNvCxnSpPr>
          <p:nvPr/>
        </p:nvCxnSpPr>
        <p:spPr>
          <a:xfrm flipH="1">
            <a:off x="1656839" y="3738634"/>
            <a:ext cx="3638494" cy="7013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2356" y="4945041"/>
            <a:ext cx="15544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Upper tool auto drawbar</a:t>
            </a:r>
            <a:endParaRPr lang="en-US" dirty="0"/>
          </a:p>
        </p:txBody>
      </p:sp>
      <p:cxnSp>
        <p:nvCxnSpPr>
          <p:cNvPr id="12" name="Straight Connector 11"/>
          <p:cNvCxnSpPr>
            <a:endCxn id="10" idx="3"/>
          </p:cNvCxnSpPr>
          <p:nvPr/>
        </p:nvCxnSpPr>
        <p:spPr>
          <a:xfrm flipH="1">
            <a:off x="1656836" y="4469642"/>
            <a:ext cx="3754502" cy="7985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746775" y="3415468"/>
            <a:ext cx="186291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Hopper slide mount as many as you want.  Can be ball-screw actuated.</a:t>
            </a:r>
            <a:endParaRPr lang="en-US" dirty="0"/>
          </a:p>
        </p:txBody>
      </p:sp>
      <p:cxnSp>
        <p:nvCxnSpPr>
          <p:cNvPr id="15" name="Straight Connector 14"/>
          <p:cNvCxnSpPr>
            <a:stCxn id="13" idx="1"/>
          </p:cNvCxnSpPr>
          <p:nvPr/>
        </p:nvCxnSpPr>
        <p:spPr>
          <a:xfrm flipH="1" flipV="1">
            <a:off x="8871047" y="3334773"/>
            <a:ext cx="875728" cy="8193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132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All Of These Can Be Reliably Fed And Installed.  Tool Change Takes Seconds.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55" y="1913759"/>
            <a:ext cx="10058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82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196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FlexRiveter Reliably Feeds Both Short (-4) And Long (Pintail)</vt:lpstr>
      <vt:lpstr>This Is A Typical Jam From A Hopper Due To Reverse Shingling</vt:lpstr>
      <vt:lpstr>FlexRiveter Solves This Problem By Separating And Injecting At 30 Degrees</vt:lpstr>
      <vt:lpstr>FlexRiveter Uses 30 Degree Hanger Feed For Long Length Fasteners</vt:lpstr>
      <vt:lpstr>Rivets And Bolts Transfer Directly To The Fingers Without A Track Due To The Bent Knee Which Brings The Fingers To The Hopper</vt:lpstr>
      <vt:lpstr>All Of These Can Be Reliably Fed And Installed.  Tool Change Takes Seconds.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Flexriveter Reliably Feeds Both Short and Long. This is typical jam from a hopper due to reverse shingling.</dc:title>
  <dc:creator>Microsoft</dc:creator>
  <cp:lastModifiedBy>Robert Scott</cp:lastModifiedBy>
  <cp:revision>16</cp:revision>
  <dcterms:created xsi:type="dcterms:W3CDTF">2018-03-24T19:21:00Z</dcterms:created>
  <dcterms:modified xsi:type="dcterms:W3CDTF">2018-04-16T21:33:21Z</dcterms:modified>
</cp:coreProperties>
</file>